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3FFC-E6EC-4F3E-A464-596190F08A56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BB447-70DF-409A-BC2E-9F3143CB4A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1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Tjeu</a:t>
            </a:r>
            <a:endParaRPr lang="nl-NL" dirty="0" smtClean="0"/>
          </a:p>
          <a:p>
            <a:r>
              <a:rPr lang="nl-NL" dirty="0" smtClean="0"/>
              <a:t>Thijs</a:t>
            </a:r>
          </a:p>
          <a:p>
            <a:r>
              <a:rPr lang="nl-NL" dirty="0" smtClean="0"/>
              <a:t>Jantje</a:t>
            </a:r>
          </a:p>
          <a:p>
            <a:r>
              <a:rPr lang="nl-NL" dirty="0" smtClean="0"/>
              <a:t>Bart</a:t>
            </a:r>
          </a:p>
          <a:p>
            <a:r>
              <a:rPr lang="nl-NL" dirty="0" err="1" smtClean="0"/>
              <a:t>Henrie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BB447-70DF-409A-BC2E-9F3143CB4A5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" y="0"/>
            <a:ext cx="9145828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6645424" cy="648072"/>
          </a:xfrm>
        </p:spPr>
        <p:txBody>
          <a:bodyPr/>
          <a:lstStyle/>
          <a:p>
            <a:pPr algn="ctr"/>
            <a:r>
              <a:rPr lang="nl-NL" sz="4000" dirty="0" smtClean="0"/>
              <a:t>Portfolio opdracht</a:t>
            </a:r>
            <a:br>
              <a:rPr lang="nl-NL" sz="4000" dirty="0" smtClean="0"/>
            </a:br>
            <a:r>
              <a:rPr lang="nl-NL" sz="4000" dirty="0" smtClean="0"/>
              <a:t>Grondbewerkingsmachine of een Bemestingswerktuig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Wat ga je doen.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547664" y="1556792"/>
            <a:ext cx="6840760" cy="4171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wordt in tweetallen een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gemaakt van een door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jezelf gekozen grondbewerkingsmachine of een bemestingswerktuig.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 instaat de volgende aspecten van de machine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duidelijk te maken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 de medestudenten: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werking,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onderdelen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slijtdelen en 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vervangen ervan.</a:t>
            </a:r>
            <a:endParaRPr lang="nl-NL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alles wordt aan de hand van een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ilm</a:t>
            </a:r>
            <a:r>
              <a:rPr lang="nl-NL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gepresenteerd.</a:t>
            </a:r>
          </a:p>
        </p:txBody>
      </p:sp>
    </p:spTree>
    <p:extLst>
      <p:ext uri="{BB962C8B-B14F-4D97-AF65-F5344CB8AC3E}">
        <p14:creationId xmlns:p14="http://schemas.microsoft.com/office/powerpoint/2010/main" val="67500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764704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In de </a:t>
            </a:r>
            <a:r>
              <a:rPr lang="nl-NL" dirty="0" smtClean="0"/>
              <a:t>film</a:t>
            </a:r>
            <a:r>
              <a:rPr lang="nl-NL" dirty="0" smtClean="0"/>
              <a:t> </a:t>
            </a:r>
            <a:r>
              <a:rPr lang="nl-NL" dirty="0"/>
              <a:t>komen de volgende onderwerpen voor: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700808"/>
            <a:ext cx="6635080" cy="4929411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Jezelf 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voorstellen aan de groep en de taakverdeling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gekozen 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werktuig </a:t>
            </a:r>
          </a:p>
          <a:p>
            <a:pPr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Werking van de machine en de toepassing(en)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onderhoud 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wordt duidelijk weergegeven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Slijtdelen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 (het 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zichtbaar maken</a:t>
            </a: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 de delen die slijten en benoemen)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een instructie hoe het onderhoud en het vervangen van de slijtdelen gedaan moet worden.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Eisen aan de presentatie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331640" y="1844824"/>
            <a:ext cx="7344816" cy="3321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duurt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minimaal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minuten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maximaal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minuten.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genoemde 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aspecten komen </a:t>
            </a: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aanbod.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moet voor een buitenstander duidelijk zijn zodat hij of zij het onderhoud kan uitvoeren aan de hand van de film.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Beoordeling </a:t>
            </a:r>
            <a:r>
              <a:rPr lang="nl-NL" dirty="0" smtClean="0"/>
              <a:t>Film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619672" y="1772816"/>
            <a:ext cx="6624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</a:t>
            </a:r>
            <a:r>
              <a:rPr lang="nl-NL" sz="2400" dirty="0" smtClean="0"/>
              <a:t>film</a:t>
            </a:r>
            <a:r>
              <a:rPr lang="nl-NL" sz="2400" dirty="0" smtClean="0"/>
              <a:t> aanleveren </a:t>
            </a:r>
            <a:r>
              <a:rPr lang="nl-NL" sz="2400" dirty="0" smtClean="0"/>
              <a:t>bij </a:t>
            </a:r>
            <a:r>
              <a:rPr lang="nl-NL" sz="2400" dirty="0" smtClean="0"/>
              <a:t>de docent</a:t>
            </a:r>
            <a:endParaRPr lang="nl-NL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opdracht telt mee met de portfolio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opdracht wordt in </a:t>
            </a:r>
            <a:r>
              <a:rPr lang="nl-NL" sz="2400" dirty="0" smtClean="0"/>
              <a:t>week 2 ingeleverd </a:t>
            </a:r>
            <a:r>
              <a:rPr lang="nl-NL" sz="2400" dirty="0" smtClean="0"/>
              <a:t>vóór </a:t>
            </a:r>
            <a:r>
              <a:rPr lang="nl-NL" sz="2400" dirty="0"/>
              <a:t>7</a:t>
            </a:r>
            <a:r>
              <a:rPr lang="nl-NL" sz="2400" dirty="0" smtClean="0"/>
              <a:t> </a:t>
            </a:r>
            <a:r>
              <a:rPr lang="nl-NL" sz="2400" dirty="0" smtClean="0"/>
              <a:t>januari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De </a:t>
            </a:r>
            <a:r>
              <a:rPr lang="nl-NL" sz="2400" dirty="0" smtClean="0"/>
              <a:t>film </a:t>
            </a:r>
            <a:r>
              <a:rPr lang="nl-NL" sz="2400" dirty="0" smtClean="0"/>
              <a:t>wordt gepresenteerd </a:t>
            </a:r>
            <a:r>
              <a:rPr lang="nl-NL" sz="2400" smtClean="0"/>
              <a:t>op </a:t>
            </a:r>
            <a:r>
              <a:rPr lang="nl-NL" sz="2400" smtClean="0"/>
              <a:t>11</a:t>
            </a:r>
            <a:r>
              <a:rPr lang="nl-NL" sz="2400" smtClean="0"/>
              <a:t> </a:t>
            </a:r>
            <a:r>
              <a:rPr lang="nl-NL" sz="2400" smtClean="0"/>
              <a:t>en </a:t>
            </a:r>
            <a:r>
              <a:rPr lang="nl-NL" sz="2400" smtClean="0"/>
              <a:t>18</a:t>
            </a:r>
            <a:r>
              <a:rPr lang="nl-NL" sz="2400" smtClean="0"/>
              <a:t> </a:t>
            </a:r>
            <a:r>
              <a:rPr lang="nl-NL" sz="2400" dirty="0" smtClean="0"/>
              <a:t>januari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Iedereen laat de film zien aan de klas!</a:t>
            </a:r>
            <a:endParaRPr lang="nl-NL" sz="2400" dirty="0" smtClean="0"/>
          </a:p>
          <a:p>
            <a:endParaRPr lang="nl-NL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rgbClr val="FF0000"/>
                </a:solidFill>
              </a:rPr>
              <a:t>TIP, kies niet een te gemakkelijk werktuig!!</a:t>
            </a:r>
          </a:p>
          <a:p>
            <a:endParaRPr lang="nl-NL" sz="2400" dirty="0" smtClean="0">
              <a:solidFill>
                <a:srgbClr val="FF0000"/>
              </a:solidFill>
            </a:endParaRPr>
          </a:p>
          <a:p>
            <a:r>
              <a:rPr lang="nl-NL" sz="2400" dirty="0" smtClean="0"/>
              <a:t>      SUCCES!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892097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230</Words>
  <Application>Microsoft Office PowerPoint</Application>
  <PresentationFormat>Diavoorstelling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Kantoorthema</vt:lpstr>
      <vt:lpstr>Portfolio opdracht Grondbewerkingsmachine of een Bemestingswerktuig </vt:lpstr>
      <vt:lpstr>Wat ga je doen.</vt:lpstr>
      <vt:lpstr>In de film komen de volgende onderwerpen voor: </vt:lpstr>
      <vt:lpstr>Eisen aan de presentatie</vt:lpstr>
      <vt:lpstr>Beoordeling Film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35</cp:revision>
  <dcterms:created xsi:type="dcterms:W3CDTF">2013-11-15T15:05:42Z</dcterms:created>
  <dcterms:modified xsi:type="dcterms:W3CDTF">2018-10-11T07:49:58Z</dcterms:modified>
</cp:coreProperties>
</file>